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88743-E84D-47C4-A455-85A96887F395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51009-3F4E-41A1-9510-9DE42087C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993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88743-E84D-47C4-A455-85A96887F395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51009-3F4E-41A1-9510-9DE42087C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241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88743-E84D-47C4-A455-85A96887F395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51009-3F4E-41A1-9510-9DE42087C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511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88743-E84D-47C4-A455-85A96887F395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51009-3F4E-41A1-9510-9DE42087C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020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88743-E84D-47C4-A455-85A96887F395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51009-3F4E-41A1-9510-9DE42087C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704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88743-E84D-47C4-A455-85A96887F395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51009-3F4E-41A1-9510-9DE42087C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139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88743-E84D-47C4-A455-85A96887F395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51009-3F4E-41A1-9510-9DE42087C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683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88743-E84D-47C4-A455-85A96887F395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51009-3F4E-41A1-9510-9DE42087C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753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88743-E84D-47C4-A455-85A96887F395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51009-3F4E-41A1-9510-9DE42087C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71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88743-E84D-47C4-A455-85A96887F395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51009-3F4E-41A1-9510-9DE42087C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459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88743-E84D-47C4-A455-85A96887F395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51009-3F4E-41A1-9510-9DE42087C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633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D88743-E84D-47C4-A455-85A96887F395}" type="datetimeFigureOut">
              <a:rPr lang="en-US" smtClean="0"/>
              <a:t>2/17/2020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E51009-3F4E-41A1-9510-9DE42087C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418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-339635"/>
            <a:ext cx="11495314" cy="3849597"/>
          </a:xfrm>
        </p:spPr>
        <p:txBody>
          <a:bodyPr>
            <a:normAutofit/>
          </a:bodyPr>
          <a:lstStyle/>
          <a:p>
            <a:r>
              <a:rPr lang="en-US" sz="4000" dirty="0" smtClean="0"/>
              <a:t>Institutional Affiliation</a:t>
            </a:r>
            <a:br>
              <a:rPr lang="en-US" sz="4000" dirty="0" smtClean="0"/>
            </a:br>
            <a:r>
              <a:rPr lang="en-US" sz="4000" dirty="0" smtClean="0"/>
              <a:t>Professor’s Name</a:t>
            </a:r>
            <a:br>
              <a:rPr lang="en-US" sz="4000" dirty="0" smtClean="0"/>
            </a:br>
            <a:r>
              <a:rPr lang="en-US" sz="4000" dirty="0" smtClean="0"/>
              <a:t>Student’s Name</a:t>
            </a:r>
            <a:br>
              <a:rPr lang="en-US" sz="4000" dirty="0" smtClean="0"/>
            </a:br>
            <a:r>
              <a:rPr lang="en-US" sz="4000" dirty="0" smtClean="0"/>
              <a:t>Date</a:t>
            </a:r>
            <a:br>
              <a:rPr lang="en-US" sz="4000" dirty="0" smtClean="0"/>
            </a:b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Pharmaceutical Profitability: What are the economic advantages and disadvantages of regulating drug prices? and one slide about Privatization of Space: What are the economic advantages and disadvantages of privatizing space exploration?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598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Pharmaceutical Profitability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economic advantages and disadvantages of regulating drug prices?</a:t>
            </a:r>
          </a:p>
          <a:p>
            <a:r>
              <a:rPr lang="en-US" dirty="0" smtClean="0"/>
              <a:t>The government plays a vital role in regulating prices of drugs by setting a maximum amount whereby firms are allowed to set prices above a certain level.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315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•	Maximum prices of drugs usually are reserved for socially essential goods such as renting and food.</a:t>
            </a:r>
          </a:p>
          <a:p>
            <a:pPr marL="0" indent="0">
              <a:buNone/>
            </a:pPr>
            <a:r>
              <a:rPr lang="en-US" dirty="0" smtClean="0"/>
              <a:t>•	Maximum prices regulations are essential to prevent suppliers, especially monopoly firms, from exploiting the consumers. Maximum prices ensure suppliers only sell their drugs at a fair and competitive equilibrium (</a:t>
            </a:r>
            <a:r>
              <a:rPr lang="en-US" dirty="0" err="1" smtClean="0"/>
              <a:t>Bahri-Ammari</a:t>
            </a:r>
            <a:r>
              <a:rPr lang="en-US" dirty="0" smtClean="0"/>
              <a:t> 2016).</a:t>
            </a:r>
          </a:p>
          <a:p>
            <a:pPr marL="0" indent="0">
              <a:buNone/>
            </a:pPr>
            <a:r>
              <a:rPr lang="en-US" dirty="0" smtClean="0"/>
              <a:t>•	The other advantage is that they will lead to lower prices for consumers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265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•	Maximum prices may contribute to a lower supply. When firms get a lower price, there may be fewer incentives to supply the products, and this will create a shortage for consumers.</a:t>
            </a:r>
          </a:p>
          <a:p>
            <a:r>
              <a:rPr lang="en-US" dirty="0" smtClean="0"/>
              <a:t>•	A maximum price may contribute to the emergence of the black market as people will look for ways to overcome the shortage of the product and pay well above the market.</a:t>
            </a:r>
          </a:p>
          <a:p>
            <a:r>
              <a:rPr lang="en-US" dirty="0" smtClean="0"/>
              <a:t>•	A maximum price will contribute to high demand than the supply, and this generates a shortage in the market (Rahman, 2019).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876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Privatization of Space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                                               Cons</a:t>
            </a:r>
          </a:p>
          <a:p>
            <a:pPr marL="0" indent="0">
              <a:buNone/>
            </a:pPr>
            <a:r>
              <a:rPr lang="en-US" dirty="0" smtClean="0"/>
              <a:t>•	Privatizing space exploration can lead to environmental damage through dirty launch procedures.</a:t>
            </a:r>
          </a:p>
          <a:p>
            <a:pPr marL="0" indent="0">
              <a:buNone/>
            </a:pPr>
            <a:r>
              <a:rPr lang="en-US" dirty="0" smtClean="0"/>
              <a:t>•	It contributes to conflict among their populations as a result of a misunderstanding of the objectives and goals and the benefits that can be countered from space exploration (Solomon 2017).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051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•	Launching of satellites is beneficial to scientists as it helps to predict the weather system.</a:t>
            </a:r>
          </a:p>
          <a:p>
            <a:r>
              <a:rPr lang="en-US" dirty="0" smtClean="0"/>
              <a:t>•	It enables worldwide communication.</a:t>
            </a:r>
          </a:p>
          <a:p>
            <a:r>
              <a:rPr lang="en-US" dirty="0" smtClean="0"/>
              <a:t>•	Space explorations enable easy navigation on earth since satellites can monitor all world.</a:t>
            </a:r>
          </a:p>
          <a:p>
            <a:r>
              <a:rPr lang="en-US" dirty="0" smtClean="0"/>
              <a:t>•	It helps to better control of governments doing bad things to innocent citizens as it can rotate and observe all world.</a:t>
            </a:r>
          </a:p>
          <a:p>
            <a:r>
              <a:rPr lang="en-US" dirty="0" smtClean="0"/>
              <a:t>•	Space exploration enables better control of environmental damage done by natural disasters such as wildfires and even monitor human activities damaging the environment.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846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Bahri-Ammari</a:t>
            </a:r>
            <a:r>
              <a:rPr lang="en-US" dirty="0" smtClean="0"/>
              <a:t>, N., &amp; </a:t>
            </a:r>
            <a:r>
              <a:rPr lang="en-US" dirty="0" err="1" smtClean="0"/>
              <a:t>Soliman</a:t>
            </a:r>
            <a:r>
              <a:rPr lang="en-US" dirty="0" smtClean="0"/>
              <a:t>, K. S. (2016). The effect of CRM implementation on the pharmaceutical industry's profitability. Management Research Review.</a:t>
            </a:r>
          </a:p>
          <a:p>
            <a:r>
              <a:rPr lang="en-US" dirty="0" smtClean="0"/>
              <a:t>Rahman, M., Rodríguez-Serrano, M. Á., &amp; Lambkin, M. (2019). Advertising efficiency and profitability: Evidence from the pharmaceutical industry. Industrial Marketing Management.</a:t>
            </a:r>
          </a:p>
          <a:p>
            <a:r>
              <a:rPr lang="en-US" dirty="0" smtClean="0"/>
              <a:t>Solomon, L. D. (2017). The privatization of space exploration: Business, technology, law and policy. Routledge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1413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176</Words>
  <Application>Microsoft Office PowerPoint</Application>
  <PresentationFormat>Widescreen</PresentationFormat>
  <Paragraphs>27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Institutional Affiliation Professor’s Name Student’s Name Date </vt:lpstr>
      <vt:lpstr>Pharmaceutical Profitability</vt:lpstr>
      <vt:lpstr>Advantages.</vt:lpstr>
      <vt:lpstr>Disadvantages</vt:lpstr>
      <vt:lpstr> Privatization of Space </vt:lpstr>
      <vt:lpstr>Pros 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Institutional Affiliation Professor’s Name Student’s Name Date </dc:title>
  <dc:creator>User</dc:creator>
  <cp:lastModifiedBy>User</cp:lastModifiedBy>
  <cp:revision>2</cp:revision>
  <dcterms:created xsi:type="dcterms:W3CDTF">2020-02-17T07:44:50Z</dcterms:created>
  <dcterms:modified xsi:type="dcterms:W3CDTF">2020-02-17T07:48:22Z</dcterms:modified>
</cp:coreProperties>
</file>